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12.xml" ContentType="application/vnd.openxmlformats-officedocument.them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9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move the slide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25F8561A-0D4D-47CF-92CC-4AFD01E17212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B04E675-362A-47F2-A8D0-4965A92A0859}" type="slidenum"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5A2C3DD-1E95-4688-8CE2-4A2AEF733E10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1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0080BD9-5865-4A61-930F-9C4A1B5045B9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BE52616-D89C-4B0A-8C5E-17C9B814EA4D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49C1F2F-FAE7-4189-BF00-39A1E7F4C67A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81A7421-5CBA-457B-A4CA-B9ABCB9E384A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36BD20D-D0F3-40BE-98E0-6185B515A638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F8B5332-F9B2-4B82-AA57-13FDC3A9162A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A1ED727-87A0-4F16-B171-D3C17220C6AD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46B92AF-41E7-449D-B175-FE0B8D163731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7D9F867-BA9A-40E9-80C1-7D9A7302F44D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99A3B33-469A-4199-B0BE-CD1E5D10BB4D}" type="slidenum">
              <a:rPr b="0" lang="en-GB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124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en-GB" sz="4800" strike="noStrike" u="none">
                <a:solidFill>
                  <a:srgbClr val="ff0000"/>
                </a:solidFill>
                <a:effectLst/>
                <a:uFillTx/>
                <a:latin typeface="Calibri Light"/>
              </a:rPr>
              <a:t>SSSC</a:t>
            </a:r>
            <a:r>
              <a:rPr b="1" lang="en-GB" sz="4800" strike="noStrike" u="none">
                <a:solidFill>
                  <a:schemeClr val="accent1"/>
                </a:solidFill>
                <a:effectLst/>
                <a:uFillTx/>
                <a:latin typeface="Calibri Light"/>
              </a:rPr>
              <a:t> Awards Presentation </a:t>
            </a:r>
            <a:r>
              <a:rPr b="1" lang="en-GB" sz="4800" strike="noStrike" u="none">
                <a:solidFill>
                  <a:srgbClr val="ff0000"/>
                </a:solidFill>
                <a:effectLst/>
                <a:uFillTx/>
                <a:latin typeface="Calibri Light"/>
              </a:rPr>
              <a:t>2025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67" name="Picture 3" descr=""/>
          <p:cNvPicPr/>
          <p:nvPr/>
        </p:nvPicPr>
        <p:blipFill>
          <a:blip r:embed="rId1"/>
          <a:stretch/>
        </p:blipFill>
        <p:spPr>
          <a:xfrm>
            <a:off x="8367840" y="4618800"/>
            <a:ext cx="2578320" cy="164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248840" y="1160280"/>
            <a:ext cx="10091160" cy="261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The past three seasons of the Scimitar Sabre Speed Championship, we’ve celebrated the season and presented the awards at a Competitors online meeting.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On behalf of the Competitors, I wish to thank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the Score Masters Phil Howard and Jim King.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Sprint Coordinator Peter Smith, supported by Barry "Eagle eyed" Eccleston.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9" name="Subtitle 9"/>
          <p:cNvSpPr/>
          <p:nvPr/>
        </p:nvSpPr>
        <p:spPr>
          <a:xfrm>
            <a:off x="3147840" y="3944160"/>
            <a:ext cx="5492160" cy="253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The Awards are for the: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Scratch Championship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Target-Time Championship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"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Compie Nominations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 txBox="1"/>
          <p:nvPr/>
        </p:nvSpPr>
        <p:spPr>
          <a:xfrm>
            <a:off x="2243160" y="3927600"/>
            <a:ext cx="180720" cy="36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05280" y="180360"/>
            <a:ext cx="9143640" cy="74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en-GB" sz="4800" strike="noStrike" u="none">
                <a:solidFill>
                  <a:schemeClr val="accent1"/>
                </a:solidFill>
                <a:effectLst/>
                <a:uFillTx/>
                <a:latin typeface="Calibri Light"/>
              </a:rPr>
              <a:t>Scratch Award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subTitle"/>
          </p:nvPr>
        </p:nvSpPr>
        <p:spPr>
          <a:xfrm>
            <a:off x="4565880" y="2016000"/>
            <a:ext cx="7005960" cy="2290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Highest scoring Competitor in the </a:t>
            </a: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over 150 bhp Class</a:t>
            </a: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 (but less than 250 bhp.)  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Times at each event are compared to Scimitar or Sabre track records set since 2000. Points are calculated in accordance with the SSSC Regulation – section 1.6.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3" name="Picture 5" descr=""/>
          <p:cNvPicPr/>
          <p:nvPr/>
        </p:nvPicPr>
        <p:blipFill>
          <a:blip r:embed="rId1"/>
          <a:stretch/>
        </p:blipFill>
        <p:spPr>
          <a:xfrm>
            <a:off x="1525680" y="1421640"/>
            <a:ext cx="2749320" cy="392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Subtitle 2"/>
          <p:cNvSpPr/>
          <p:nvPr/>
        </p:nvSpPr>
        <p:spPr>
          <a:xfrm>
            <a:off x="5221440" y="1358280"/>
            <a:ext cx="4731840" cy="81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RSSOC John Asquith Trophy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Subtitle 2"/>
          <p:cNvSpPr/>
          <p:nvPr/>
        </p:nvSpPr>
        <p:spPr>
          <a:xfrm>
            <a:off x="4462920" y="4307040"/>
            <a:ext cx="475344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Winner: Jim King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6" name="Picture 16" descr=""/>
          <p:cNvPicPr/>
          <p:nvPr/>
        </p:nvPicPr>
        <p:blipFill>
          <a:blip r:embed="rId2"/>
          <a:stretch/>
        </p:blipFill>
        <p:spPr>
          <a:xfrm>
            <a:off x="9273600" y="3867840"/>
            <a:ext cx="2037600" cy="1303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05280" y="180360"/>
            <a:ext cx="9143640" cy="74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en-GB" sz="4800" strike="noStrike" u="none">
                <a:solidFill>
                  <a:schemeClr val="accent1"/>
                </a:solidFill>
                <a:effectLst/>
                <a:uFillTx/>
                <a:latin typeface="Calibri Light"/>
              </a:rPr>
              <a:t>Scratch Award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78" name="Picture 8" descr=""/>
          <p:cNvPicPr/>
          <p:nvPr/>
        </p:nvPicPr>
        <p:blipFill>
          <a:blip r:embed="rId1"/>
          <a:stretch/>
        </p:blipFill>
        <p:spPr>
          <a:xfrm>
            <a:off x="1128240" y="1414080"/>
            <a:ext cx="2681640" cy="3398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Subtitle 2"/>
          <p:cNvSpPr/>
          <p:nvPr/>
        </p:nvSpPr>
        <p:spPr>
          <a:xfrm>
            <a:off x="4460760" y="1886040"/>
            <a:ext cx="7160400" cy="21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Highest scoring Competitor in the </a:t>
            </a: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under 150 bhp Class</a:t>
            </a: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Times at each event are compared to Scimitar or Sabre track records set since 2000. Points are calculated in accordance with the SSSC Regulation – section 1.6.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GB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Subtitle 2"/>
          <p:cNvSpPr/>
          <p:nvPr/>
        </p:nvSpPr>
        <p:spPr>
          <a:xfrm>
            <a:off x="4507560" y="1327680"/>
            <a:ext cx="4753440" cy="6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The Robin Rew Rooster Trophy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Subtitle 2"/>
          <p:cNvSpPr/>
          <p:nvPr/>
        </p:nvSpPr>
        <p:spPr>
          <a:xfrm>
            <a:off x="3871080" y="3771720"/>
            <a:ext cx="475344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Winner: Bryan Crouch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2" name="Picture 13" descr=""/>
          <p:cNvPicPr/>
          <p:nvPr/>
        </p:nvPicPr>
        <p:blipFill>
          <a:blip r:embed="rId2"/>
          <a:stretch/>
        </p:blipFill>
        <p:spPr>
          <a:xfrm>
            <a:off x="9125640" y="3475440"/>
            <a:ext cx="2291040" cy="1465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05280" y="180360"/>
            <a:ext cx="9143640" cy="74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en-GB" sz="4800" strike="noStrike" u="none">
                <a:solidFill>
                  <a:schemeClr val="accent1"/>
                </a:solidFill>
                <a:effectLst/>
                <a:uFillTx/>
                <a:latin typeface="Calibri Light"/>
              </a:rPr>
              <a:t>Target-Time Award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4" name="Subtitle 2"/>
          <p:cNvSpPr/>
          <p:nvPr/>
        </p:nvSpPr>
        <p:spPr>
          <a:xfrm>
            <a:off x="993600" y="1061280"/>
            <a:ext cx="34117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lnSpcReduction="9999"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The RSSOC Trophy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Subtitle 2"/>
          <p:cNvSpPr/>
          <p:nvPr/>
        </p:nvSpPr>
        <p:spPr>
          <a:xfrm>
            <a:off x="7803000" y="3790440"/>
            <a:ext cx="27428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9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The RSSOC Trophy</a:t>
            </a:r>
            <a:endParaRPr b="0" lang="en-GB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7886880" y="924840"/>
            <a:ext cx="1622520" cy="2821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" name="Subtitle 2"/>
          <p:cNvSpPr/>
          <p:nvPr/>
        </p:nvSpPr>
        <p:spPr>
          <a:xfrm>
            <a:off x="1249200" y="4522320"/>
            <a:ext cx="475344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1</a:t>
            </a:r>
            <a:r>
              <a:rPr b="0" i="1" lang="en-GB" sz="2400" strike="noStrike" u="none" baseline="30000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st</a:t>
            </a: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 Place Winner: Nigel Duffield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8" name="Picture 5" descr=""/>
          <p:cNvPicPr/>
          <p:nvPr/>
        </p:nvPicPr>
        <p:blipFill>
          <a:blip r:embed="rId2"/>
          <a:stretch/>
        </p:blipFill>
        <p:spPr>
          <a:xfrm>
            <a:off x="7716960" y="3972600"/>
            <a:ext cx="2118600" cy="1355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Subtitle 2"/>
          <p:cNvSpPr/>
          <p:nvPr/>
        </p:nvSpPr>
        <p:spPr>
          <a:xfrm>
            <a:off x="512640" y="1633680"/>
            <a:ext cx="6975000" cy="337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1</a:t>
            </a:r>
            <a:r>
              <a:rPr b="0" lang="en-GB" sz="2400" strike="noStrike" u="none" baseline="30000">
                <a:solidFill>
                  <a:schemeClr val="dk1"/>
                </a:solidFill>
                <a:effectLst/>
                <a:uFillTx/>
                <a:latin typeface="Calibri"/>
              </a:rPr>
              <a:t>st</a:t>
            </a: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Highest scoring Competitor in the Target-Time Championship.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Points calculated from the Competitor’s timed runs with their car’s target time factor applied, this is based on the certified power/weight ratio and the type of tyre used on the car.  In accordance with the SSSC Regulation – section 1.6.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205280" y="180360"/>
            <a:ext cx="9143640" cy="74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en-GB" sz="4800" strike="noStrike" u="none">
                <a:solidFill>
                  <a:schemeClr val="accent1"/>
                </a:solidFill>
                <a:effectLst/>
                <a:uFillTx/>
                <a:latin typeface="Calibri Light"/>
              </a:rPr>
              <a:t>Target-Time Award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1" name="Subtitle 2"/>
          <p:cNvSpPr/>
          <p:nvPr/>
        </p:nvSpPr>
        <p:spPr>
          <a:xfrm>
            <a:off x="803160" y="1287360"/>
            <a:ext cx="5683680" cy="74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The Iain Daniels Motorsport Trophy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Picture 3" descr=""/>
          <p:cNvPicPr/>
          <p:nvPr/>
        </p:nvPicPr>
        <p:blipFill>
          <a:blip r:embed="rId1"/>
          <a:stretch/>
        </p:blipFill>
        <p:spPr>
          <a:xfrm>
            <a:off x="7809480" y="1247040"/>
            <a:ext cx="1791360" cy="3042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Subtitle 2"/>
          <p:cNvSpPr/>
          <p:nvPr/>
        </p:nvSpPr>
        <p:spPr>
          <a:xfrm>
            <a:off x="623880" y="1904760"/>
            <a:ext cx="6684480" cy="337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2</a:t>
            </a:r>
            <a:r>
              <a:rPr b="0" lang="en-GB" sz="2400" strike="noStrike" u="none" baseline="30000">
                <a:solidFill>
                  <a:schemeClr val="dk1"/>
                </a:solidFill>
                <a:effectLst/>
                <a:uFillTx/>
                <a:latin typeface="Calibri"/>
              </a:rPr>
              <a:t>nd</a:t>
            </a: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Highest scoring Competitor in the Target-Time Championship.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Points calculated from the Competitor’s timed runs with their car’s target time factor applied, this is based on the certified power/weight ratio and the type of tyre used on the car.  In accordance with the SSSC Regulation – section 1.6.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Subtitle 2"/>
          <p:cNvSpPr/>
          <p:nvPr/>
        </p:nvSpPr>
        <p:spPr>
          <a:xfrm>
            <a:off x="725400" y="4992480"/>
            <a:ext cx="4753440" cy="58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2</a:t>
            </a:r>
            <a:r>
              <a:rPr b="0" i="1" lang="en-GB" sz="2400" strike="noStrike" u="none" baseline="30000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nd</a:t>
            </a: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 Place Winner: Jim King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5" name="Picture 6" descr=""/>
          <p:cNvPicPr/>
          <p:nvPr/>
        </p:nvPicPr>
        <p:blipFill>
          <a:blip r:embed="rId2"/>
          <a:stretch/>
        </p:blipFill>
        <p:spPr>
          <a:xfrm>
            <a:off x="8013240" y="4289400"/>
            <a:ext cx="1859400" cy="1189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05280" y="180360"/>
            <a:ext cx="9143640" cy="74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br>
              <a:rPr sz="4800"/>
            </a:br>
            <a:r>
              <a:rPr b="1" lang="en-GB" sz="4800" strike="noStrike" u="none">
                <a:solidFill>
                  <a:schemeClr val="accent1"/>
                </a:solidFill>
                <a:effectLst/>
                <a:uFillTx/>
                <a:latin typeface="Calibri Light"/>
              </a:rPr>
              <a:t>Special Award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97" name="Picture 9" descr=""/>
          <p:cNvPicPr/>
          <p:nvPr/>
        </p:nvPicPr>
        <p:blipFill>
          <a:blip r:embed="rId1"/>
          <a:stretch/>
        </p:blipFill>
        <p:spPr>
          <a:xfrm>
            <a:off x="1477800" y="1282320"/>
            <a:ext cx="2318760" cy="3892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Subtitle 2"/>
          <p:cNvSpPr/>
          <p:nvPr/>
        </p:nvSpPr>
        <p:spPr>
          <a:xfrm>
            <a:off x="4642200" y="2164320"/>
            <a:ext cx="5440680" cy="18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This is a Competitors Nomination Award for the ‘Most Improved Driver or Notable Achievement’ competing in the SSS Championship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Subtitle 2"/>
          <p:cNvSpPr/>
          <p:nvPr/>
        </p:nvSpPr>
        <p:spPr>
          <a:xfrm>
            <a:off x="4491720" y="1282320"/>
            <a:ext cx="5130000" cy="8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The Chris Lloyd Memorial Trophy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Subtitle 2"/>
          <p:cNvSpPr/>
          <p:nvPr/>
        </p:nvSpPr>
        <p:spPr>
          <a:xfrm>
            <a:off x="4067280" y="3798360"/>
            <a:ext cx="4753440" cy="112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Winner: Dave Gallimore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1" name="Picture 7" descr=""/>
          <p:cNvPicPr/>
          <p:nvPr/>
        </p:nvPicPr>
        <p:blipFill>
          <a:blip r:embed="rId2"/>
          <a:stretch/>
        </p:blipFill>
        <p:spPr>
          <a:xfrm>
            <a:off x="8256960" y="3972240"/>
            <a:ext cx="2184480" cy="1397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205280" y="180360"/>
            <a:ext cx="9143640" cy="74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en-GB" sz="4800" strike="noStrike" u="none">
                <a:solidFill>
                  <a:schemeClr val="accent1"/>
                </a:solidFill>
                <a:effectLst/>
                <a:uFillTx/>
                <a:latin typeface="Calibri Light"/>
              </a:rPr>
              <a:t>Special Award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3" name="Subtitle 2"/>
          <p:cNvSpPr/>
          <p:nvPr/>
        </p:nvSpPr>
        <p:spPr>
          <a:xfrm>
            <a:off x="5008680" y="3305160"/>
            <a:ext cx="50371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Winner: Tom Cassia-Warrington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Subtitle 2"/>
          <p:cNvSpPr/>
          <p:nvPr/>
        </p:nvSpPr>
        <p:spPr>
          <a:xfrm>
            <a:off x="5226120" y="1344240"/>
            <a:ext cx="5444640" cy="116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The Valentine Walker Novice Award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TextBox 6"/>
          <p:cNvSpPr/>
          <p:nvPr/>
        </p:nvSpPr>
        <p:spPr>
          <a:xfrm>
            <a:off x="1357920" y="4465440"/>
            <a:ext cx="1872360" cy="2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GB" sz="9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The Valentine Walker Novice Award</a:t>
            </a:r>
            <a:endParaRPr b="0" lang="en-GB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6" name="Picture 4" descr=""/>
          <p:cNvPicPr/>
          <p:nvPr/>
        </p:nvPicPr>
        <p:blipFill>
          <a:blip r:embed="rId1"/>
          <a:stretch/>
        </p:blipFill>
        <p:spPr>
          <a:xfrm>
            <a:off x="8634600" y="3645720"/>
            <a:ext cx="2199240" cy="1407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" name="Picture 21" descr=""/>
          <p:cNvPicPr/>
          <p:nvPr/>
        </p:nvPicPr>
        <p:blipFill>
          <a:blip r:embed="rId2"/>
          <a:stretch/>
        </p:blipFill>
        <p:spPr>
          <a:xfrm>
            <a:off x="1357920" y="1344240"/>
            <a:ext cx="2820240" cy="308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" name="Subtitle 2"/>
          <p:cNvSpPr/>
          <p:nvPr/>
        </p:nvSpPr>
        <p:spPr>
          <a:xfrm>
            <a:off x="4908240" y="2045880"/>
            <a:ext cx="5440680" cy="18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This is a Competitors Nomination Award for the ‘Best Novice’ competing in the SSS Championship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205280" y="180360"/>
            <a:ext cx="9143640" cy="74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en-GB" sz="4800" strike="noStrike" u="none">
                <a:solidFill>
                  <a:schemeClr val="accent1"/>
                </a:solidFill>
                <a:effectLst/>
                <a:uFillTx/>
                <a:latin typeface="Calibri Light"/>
              </a:rPr>
              <a:t>Other Awards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0" name="Subtitle 2"/>
          <p:cNvSpPr/>
          <p:nvPr/>
        </p:nvSpPr>
        <p:spPr>
          <a:xfrm>
            <a:off x="4786560" y="3251520"/>
            <a:ext cx="3609360" cy="50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Winner: Nick Keyser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Subtitle 2"/>
          <p:cNvSpPr/>
          <p:nvPr/>
        </p:nvSpPr>
        <p:spPr>
          <a:xfrm>
            <a:off x="4912920" y="1489680"/>
            <a:ext cx="3609360" cy="50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The Steer Clear Award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Subtitle 2"/>
          <p:cNvSpPr/>
          <p:nvPr/>
        </p:nvSpPr>
        <p:spPr>
          <a:xfrm>
            <a:off x="927720" y="4473360"/>
            <a:ext cx="2695320" cy="29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10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Steer Clear Award</a:t>
            </a:r>
            <a:endParaRPr b="0" lang="en-GB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3" name="Picture 8" descr="A steering wheel on a wooden stand&#10;&#10;Description automatically generated"/>
          <p:cNvPicPr/>
          <p:nvPr/>
        </p:nvPicPr>
        <p:blipFill>
          <a:blip r:embed="rId1"/>
          <a:stretch/>
        </p:blipFill>
        <p:spPr>
          <a:xfrm>
            <a:off x="1760400" y="1557360"/>
            <a:ext cx="2409840" cy="287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4" name="Picture 7" descr=""/>
          <p:cNvPicPr/>
          <p:nvPr/>
        </p:nvPicPr>
        <p:blipFill>
          <a:blip r:embed="rId2"/>
          <a:stretch/>
        </p:blipFill>
        <p:spPr>
          <a:xfrm>
            <a:off x="8476920" y="3504600"/>
            <a:ext cx="1975320" cy="126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Subtitle 2"/>
          <p:cNvSpPr/>
          <p:nvPr/>
        </p:nvSpPr>
        <p:spPr>
          <a:xfrm>
            <a:off x="4776840" y="2091960"/>
            <a:ext cx="5440680" cy="18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This is a Competitors Nomination Award for the ‘Biggest Off or Crash’ by a fellow competitor in the SSS Championship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205280" y="180360"/>
            <a:ext cx="9143640" cy="74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en-GB" sz="4800" strike="noStrike" u="none">
                <a:solidFill>
                  <a:schemeClr val="accent1"/>
                </a:solidFill>
                <a:effectLst/>
                <a:uFillTx/>
                <a:latin typeface="Calibri Light"/>
              </a:rPr>
              <a:t>Other Awards</a:t>
            </a:r>
            <a:endParaRPr b="0" lang="en-US" sz="4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7" name="Subtitle 2"/>
          <p:cNvSpPr/>
          <p:nvPr/>
        </p:nvSpPr>
        <p:spPr>
          <a:xfrm>
            <a:off x="747720" y="4428720"/>
            <a:ext cx="2695320" cy="29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10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Pist’n Broke Award</a:t>
            </a:r>
            <a:endParaRPr b="0" lang="en-GB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8" name="Picture 4" descr=""/>
          <p:cNvPicPr/>
          <p:nvPr/>
        </p:nvPicPr>
        <p:blipFill>
          <a:blip r:embed="rId1"/>
          <a:stretch/>
        </p:blipFill>
        <p:spPr>
          <a:xfrm>
            <a:off x="1578240" y="1591920"/>
            <a:ext cx="3651840" cy="2749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Subtitle 2"/>
          <p:cNvSpPr/>
          <p:nvPr/>
        </p:nvSpPr>
        <p:spPr>
          <a:xfrm>
            <a:off x="6078960" y="1307160"/>
            <a:ext cx="3609360" cy="50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The Pist’n Broke Award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Subtitle 2"/>
          <p:cNvSpPr/>
          <p:nvPr/>
        </p:nvSpPr>
        <p:spPr>
          <a:xfrm>
            <a:off x="6078960" y="3359520"/>
            <a:ext cx="3609360" cy="50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GB" sz="24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Comic Sans MS"/>
              </a:rPr>
              <a:t>Winner: Bryan Crouch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1" name="Picture 10" descr=""/>
          <p:cNvPicPr/>
          <p:nvPr/>
        </p:nvPicPr>
        <p:blipFill>
          <a:blip r:embed="rId2"/>
          <a:stretch/>
        </p:blipFill>
        <p:spPr>
          <a:xfrm>
            <a:off x="8983800" y="3657960"/>
            <a:ext cx="2135880" cy="1366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Subtitle 2"/>
          <p:cNvSpPr/>
          <p:nvPr/>
        </p:nvSpPr>
        <p:spPr>
          <a:xfrm>
            <a:off x="5548320" y="1953360"/>
            <a:ext cx="5850360" cy="18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This is a Competitors Nomination Award for the ‘Most / Biggest Breakdowns’ suffered by a fellow competitor in the SSS Championship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Application>LibreOffice/25.8.2.2$Windows_X86_64 LibreOffice_project/d401f2107ccab8f924a8e2df40f573aab7605b6f</Application>
  <AppVersion>15.0000</AppVersion>
  <Words>500</Words>
  <Paragraphs>53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2022-12-09T12:41:33Z</dcterms:created>
  <dc:creator>Alan Cavendish-Tribe</dc:creator>
  <dc:description/>
  <dc:language>en-GB</dc:language>
  <cp:lastModifiedBy/>
  <dcterms:modified xsi:type="dcterms:W3CDTF">2025-11-19T10:38:13Z</dcterms:modified>
  <cp:revision>23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9</vt:i4>
  </property>
</Properties>
</file>